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64" r:id="rId4"/>
    <p:sldId id="267" r:id="rId5"/>
    <p:sldId id="266" r:id="rId6"/>
    <p:sldId id="265" r:id="rId7"/>
    <p:sldId id="268" r:id="rId8"/>
    <p:sldId id="269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68" d="100"/>
          <a:sy n="68" d="100"/>
        </p:scale>
        <p:origin x="-1858" y="-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горячего завтрака в школьной столовой.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cap="small" dirty="0">
                <a:solidFill>
                  <a:srgbClr val="B32C16">
                    <a:lumMod val="50000"/>
                  </a:srgbClr>
                </a:solidFill>
                <a:latin typeface="Century Schoolbook"/>
              </a:rPr>
              <a:t>Завтрак – залог здоровья!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17095" y="473015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32932" y="415389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1967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17095" y="221555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32932" y="163929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583895" y="1726608"/>
            <a:ext cx="244740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Рис отварной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6821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17095" y="3053758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32932" y="247749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8495" y="25203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18683" y="3890371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32932" y="331569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3585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583895" y="2588621"/>
            <a:ext cx="28155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Котлета мясная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583895" y="3428408"/>
            <a:ext cx="260597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Чай с сахаром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583895" y="4269783"/>
            <a:ext cx="306122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Хлеб пшеничный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КОТЛЕТ</a:t>
            </a:r>
            <a:endParaRPr lang="ru-RU" dirty="0"/>
          </a:p>
        </p:txBody>
      </p:sp>
      <p:pic>
        <p:nvPicPr>
          <p:cNvPr id="1026" name="Picture 2" descr="E:\столовая грант\4.6\photo_2025-04-22_03-38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105" y="2996952"/>
            <a:ext cx="4415895" cy="33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толовая грант\4.6\photo_2025-04-22_03-38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6772"/>
            <a:ext cx="4127781" cy="30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71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толовая грант\4.6\photo_2025-04-22_03-38-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толовая грант\4.6\photo_2025-04-22_03-38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96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</a:t>
            </a:r>
            <a:r>
              <a:rPr lang="ru-RU" dirty="0" smtClean="0"/>
              <a:t>ПОДЛИВА</a:t>
            </a:r>
            <a:endParaRPr lang="ru-RU" dirty="0"/>
          </a:p>
        </p:txBody>
      </p:sp>
      <p:pic>
        <p:nvPicPr>
          <p:cNvPr id="3074" name="Picture 2" descr="E:\столовая грант\4.6\photo_2025-04-22_03-37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880618" cy="21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столовая грант\4.6\photo_2025-04-22_04-38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4566465" cy="44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68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 РИСА</a:t>
            </a:r>
            <a:endParaRPr lang="ru-RU" dirty="0"/>
          </a:p>
        </p:txBody>
      </p:sp>
      <p:pic>
        <p:nvPicPr>
          <p:cNvPr id="4098" name="Picture 2" descr="E:\столовая грант\4.6\photo_2025-04-22_03-37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столовая грант\4.6\photo_2025-04-22_03-37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126975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75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толовая грант\4.6\photo_2025-04-22_03-37-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536"/>
            <a:ext cx="3691902" cy="27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столовая грант\4.6\photo_2025-04-22_03-36-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столовая грант\4.6\photo_2025-04-22_03-36-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3618"/>
            <a:ext cx="3743061" cy="28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столовая грант\4.6\photo_2025-04-22_03-36-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2413" y="3613618"/>
            <a:ext cx="3719736" cy="2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392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ГОТОВОЕ БЛЮДО</a:t>
            </a:r>
            <a:endParaRPr lang="ru-RU" dirty="0"/>
          </a:p>
        </p:txBody>
      </p:sp>
      <p:pic>
        <p:nvPicPr>
          <p:cNvPr id="6146" name="Picture 2" descr="E:\столовая грант\4.6\photo_2025-04-22_04-36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1437"/>
            <a:ext cx="7128792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54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47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Приготовление горячего завтрака в школьной столовой.</vt:lpstr>
      <vt:lpstr>Завтрак – залог здоровья!</vt:lpstr>
      <vt:lpstr>ПРИГОТОВЛЕНИЕ КОТЛЕТ</vt:lpstr>
      <vt:lpstr>Слайд 4</vt:lpstr>
      <vt:lpstr>ПРИГОТОВЛЕНИЕ ПОДЛИВА</vt:lpstr>
      <vt:lpstr>ПРИГОТОВЛЕНИЕ  РИСА</vt:lpstr>
      <vt:lpstr>Слайд 7</vt:lpstr>
      <vt:lpstr>ГОТОВОЕ БЛЮДО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1</cp:lastModifiedBy>
  <cp:revision>726</cp:revision>
  <dcterms:created xsi:type="dcterms:W3CDTF">2018-02-25T09:09:03Z</dcterms:created>
  <dcterms:modified xsi:type="dcterms:W3CDTF">2025-05-03T09:54:46Z</dcterms:modified>
</cp:coreProperties>
</file>